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98" r:id="rId3"/>
    <p:sldId id="461" r:id="rId4"/>
    <p:sldId id="494" r:id="rId5"/>
    <p:sldId id="515" r:id="rId6"/>
    <p:sldId id="498" r:id="rId7"/>
    <p:sldId id="506" r:id="rId8"/>
    <p:sldId id="516" r:id="rId9"/>
    <p:sldId id="517" r:id="rId10"/>
    <p:sldId id="478" r:id="rId11"/>
    <p:sldId id="480" r:id="rId12"/>
    <p:sldId id="518" r:id="rId13"/>
    <p:sldId id="482" r:id="rId14"/>
    <p:sldId id="328" r:id="rId15"/>
    <p:sldId id="519" r:id="rId16"/>
    <p:sldId id="520" r:id="rId17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keystone.html#team-caracal-keystone" TargetMode="External"/><Relationship Id="rId2" Type="http://schemas.openxmlformats.org/officeDocument/2006/relationships/hyperlink" Target="https://docs.openstack.org/keystone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glance.html#team-caracal-glance" TargetMode="External"/><Relationship Id="rId2" Type="http://schemas.openxmlformats.org/officeDocument/2006/relationships/hyperlink" Target="https://docs.openstack.org/glance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nova.html#team-caracal-nova" TargetMode="External"/><Relationship Id="rId2" Type="http://schemas.openxmlformats.org/officeDocument/2006/relationships/hyperlink" Target="https://docs.openstack.org/placement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설치</a:t>
            </a: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b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Keystone, Glance, Placement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Keystone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  <a:r>
              <a:rPr lang="en-US" altLang="ko-KR" dirty="0"/>
              <a:t>, </a:t>
            </a:r>
            <a:r>
              <a:rPr lang="ko-KR" altLang="en-US" dirty="0"/>
              <a:t>권한 부여</a:t>
            </a:r>
            <a:r>
              <a:rPr lang="en-US" altLang="ko-KR" dirty="0"/>
              <a:t>, API </a:t>
            </a:r>
            <a:r>
              <a:rPr lang="ko-KR" altLang="en-US" dirty="0"/>
              <a:t>접근 제어 등을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인증 토큰 발급 및 관리</a:t>
            </a:r>
            <a:endParaRPr lang="en-US" altLang="ko-KR" dirty="0"/>
          </a:p>
          <a:p>
            <a:pPr lvl="1"/>
            <a:r>
              <a:rPr lang="ko-KR" altLang="en-US" dirty="0"/>
              <a:t>역할 기반 접근 제어</a:t>
            </a:r>
            <a:r>
              <a:rPr lang="en-US" altLang="ko-KR" dirty="0"/>
              <a:t>(RBAC)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서비스 카탈로그 제공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: OpenStack</a:t>
            </a:r>
            <a:r>
              <a:rPr lang="ko-KR" altLang="en-US" dirty="0"/>
              <a:t>의 모든 서비스에 대해 인증 및 권한 관리 기능 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Keystone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Identity service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270861DA-AF96-C939-19FB-8F330D32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94" y="4339883"/>
            <a:ext cx="1615948" cy="135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3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33D46-1CA5-B976-3A3F-CA7910BE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Glance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6084-F635-79D0-95FB-E930FB64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이미지를 저장하고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디스크 이미지</a:t>
            </a:r>
            <a:r>
              <a:rPr lang="en-US" altLang="ko-KR" dirty="0"/>
              <a:t>)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endParaRPr lang="en-US" altLang="ko-KR" dirty="0"/>
          </a:p>
          <a:p>
            <a:pPr lvl="1"/>
            <a:r>
              <a:rPr lang="ko-KR" altLang="en-US" dirty="0"/>
              <a:t>다양한 이미지 포맷</a:t>
            </a:r>
            <a:r>
              <a:rPr lang="en-US" altLang="ko-KR" dirty="0"/>
              <a:t>(QCOW2, RAW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ko-KR" altLang="en-US" dirty="0"/>
              <a:t>이미지 메타데이터 관리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연동되어 </a:t>
            </a:r>
            <a:r>
              <a:rPr lang="en-US" altLang="ko-KR" dirty="0"/>
              <a:t>VM </a:t>
            </a:r>
            <a:r>
              <a:rPr lang="ko-KR" altLang="en-US" dirty="0"/>
              <a:t>인스턴스 생성 시 필요한 이미지 제공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  <a:endParaRPr lang="en-US" altLang="ko-KR" dirty="0"/>
          </a:p>
          <a:p>
            <a:pPr lvl="1"/>
            <a:r>
              <a:rPr lang="en-US" altLang="ko-KR" dirty="0"/>
              <a:t>Horizon</a:t>
            </a:r>
            <a:r>
              <a:rPr lang="ko-KR" altLang="en-US" dirty="0"/>
              <a:t>을 통해 이미지 관리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966037-59DA-C8F0-D53F-E4A9690A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DECC9B-DFF4-C0FE-38E5-4F462D1E35C3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Glance</a:t>
            </a:r>
          </a:p>
          <a:p>
            <a:pPr algn="l"/>
            <a:r>
              <a:rPr lang="fr-FR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Image service</a:t>
            </a: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702C81-7C7C-0FA4-88EF-D9034F578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017" y="4339285"/>
            <a:ext cx="1650880" cy="13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4C278-282A-A9F9-F0A2-4AE63F0E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B7A1B-9812-778F-577B-25A5690D7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Endpoint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 err="1"/>
              <a:t>openstack</a:t>
            </a:r>
            <a:r>
              <a:rPr lang="en-US" altLang="ko-KR" dirty="0"/>
              <a:t> endpoint list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설정에서 </a:t>
            </a:r>
            <a:r>
              <a:rPr lang="en-US" altLang="ko-KR" dirty="0"/>
              <a:t>public endpoint ID </a:t>
            </a:r>
            <a:r>
              <a:rPr lang="ko-KR" altLang="en-US" dirty="0"/>
              <a:t>를 확인해서 바꿔줘야 함</a:t>
            </a:r>
            <a:endParaRPr lang="en-US" altLang="ko-KR" dirty="0"/>
          </a:p>
          <a:p>
            <a:r>
              <a:rPr lang="ko-KR" altLang="en-US" dirty="0"/>
              <a:t>설정에서 아래 내용은 넣지 말 것</a:t>
            </a:r>
            <a:endParaRPr lang="en-US" altLang="ko-KR" dirty="0"/>
          </a:p>
          <a:p>
            <a:pPr lvl="1"/>
            <a:r>
              <a:rPr lang="en-US" altLang="ko-KR" dirty="0" err="1"/>
              <a:t>use_keystone_limits</a:t>
            </a:r>
            <a:r>
              <a:rPr lang="en-US" altLang="ko-KR" dirty="0"/>
              <a:t> = True</a:t>
            </a:r>
          </a:p>
          <a:p>
            <a:r>
              <a:rPr lang="ko-KR" altLang="en-US" dirty="0"/>
              <a:t>이미지 리스트 확인</a:t>
            </a:r>
            <a:endParaRPr lang="en-US" altLang="ko-KR" dirty="0"/>
          </a:p>
          <a:p>
            <a:pPr lvl="1"/>
            <a:r>
              <a:rPr lang="en-US" altLang="ko-KR" dirty="0" err="1"/>
              <a:t>openstack</a:t>
            </a:r>
            <a:r>
              <a:rPr lang="en-US" altLang="ko-KR" dirty="0"/>
              <a:t> image list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1254E-E116-4F06-C020-F7F15349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A65493-F3C4-0E07-BDFA-6142304A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899684"/>
            <a:ext cx="11049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Placement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클라우드 자원의 효율적 할당 및 관리 최적화를 위한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가속기 등의 물리적 자원에 대한 추적 및 할당 관리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연계하여 </a:t>
            </a:r>
            <a:r>
              <a:rPr lang="en-US" altLang="ko-KR" dirty="0"/>
              <a:t>VM </a:t>
            </a:r>
            <a:r>
              <a:rPr lang="ko-KR" altLang="en-US" dirty="0"/>
              <a:t>인스턴스에 적절한 리소스를 할당하는 과정 최적화</a:t>
            </a:r>
            <a:endParaRPr lang="en-US" altLang="ko-KR" dirty="0"/>
          </a:p>
          <a:p>
            <a:pPr lvl="1"/>
            <a:r>
              <a:rPr lang="ko-KR" altLang="en-US" dirty="0"/>
              <a:t>리소스 가용성 및 할당에 대한 정보 제공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밀접하게 연동되어 </a:t>
            </a:r>
            <a:r>
              <a:rPr lang="en-US" altLang="ko-KR" dirty="0"/>
              <a:t>VM </a:t>
            </a:r>
            <a:r>
              <a:rPr lang="ko-KR" altLang="en-US" dirty="0"/>
              <a:t>인스턴스 배치 최적화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Placement</a:t>
            </a:r>
          </a:p>
          <a:p>
            <a:pPr algn="l"/>
            <a:r>
              <a:rPr lang="fr-FR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Placement service</a:t>
            </a: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1346402-9B17-F983-B1ED-BAB8C977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89" y="4135927"/>
            <a:ext cx="1849288" cy="15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5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55" y="1921616"/>
            <a:ext cx="1122009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동작 확인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2A1757-5084-A3EA-DF5A-5E01BFC8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 가지 서비스의 동작을 확인하는 스크립트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801B2-CCE6-FFDE-B120-B8F3F8CC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root@controller</a:t>
            </a:r>
            <a:r>
              <a:rPr lang="en-US" altLang="ko-KR" dirty="0"/>
              <a:t>:/</a:t>
            </a:r>
            <a:r>
              <a:rPr lang="en-US" altLang="ko-KR" dirty="0" err="1"/>
              <a:t>nfs</a:t>
            </a:r>
            <a:r>
              <a:rPr lang="en-US" altLang="ko-KR" dirty="0"/>
              <a:t># vi curl_test.sh </a:t>
            </a:r>
          </a:p>
          <a:p>
            <a:pPr lvl="1"/>
            <a:r>
              <a:rPr lang="en-US" altLang="ko-KR" dirty="0" err="1"/>
              <a:t>root@controller</a:t>
            </a:r>
            <a:r>
              <a:rPr lang="en-US" altLang="ko-KR" dirty="0"/>
              <a:t>:/</a:t>
            </a:r>
            <a:r>
              <a:rPr lang="en-US" altLang="ko-KR" dirty="0" err="1"/>
              <a:t>nfs</a:t>
            </a:r>
            <a:r>
              <a:rPr lang="en-US" altLang="ko-KR" dirty="0"/>
              <a:t># </a:t>
            </a:r>
            <a:r>
              <a:rPr lang="en-US" altLang="ko-KR" dirty="0" err="1"/>
              <a:t>chmod</a:t>
            </a:r>
            <a:r>
              <a:rPr lang="en-US" altLang="ko-KR" dirty="0"/>
              <a:t> 755 curl_test.sh </a:t>
            </a:r>
          </a:p>
          <a:p>
            <a:pPr lvl="1"/>
            <a:r>
              <a:rPr lang="en-US" altLang="ko-KR" dirty="0" err="1"/>
              <a:t>root@controller</a:t>
            </a:r>
            <a:r>
              <a:rPr lang="en-US" altLang="ko-KR" dirty="0"/>
              <a:t>:/</a:t>
            </a:r>
            <a:r>
              <a:rPr lang="en-US" altLang="ko-KR" dirty="0" err="1"/>
              <a:t>nfs</a:t>
            </a:r>
            <a:r>
              <a:rPr lang="en-US" altLang="ko-KR" dirty="0"/>
              <a:t># ./curl_test.sh 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8ED437-5F21-ED8B-6CCA-4539FE99676D}"/>
              </a:ext>
            </a:extLst>
          </p:cNvPr>
          <p:cNvSpPr/>
          <p:nvPr/>
        </p:nvSpPr>
        <p:spPr>
          <a:xfrm>
            <a:off x="868392" y="2636875"/>
            <a:ext cx="10455215" cy="3700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source admin-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openrc</a:t>
            </a:r>
            <a:endParaRPr lang="en-US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"Keystone test"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curl http://controller$1:5000/v3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"\n-----------------------------------"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"Placement test"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curl http://controller$1:8778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"\n-----------------------------------"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"Glance test"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openstack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image list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"\n----------------------------------”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58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44358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Keystone, Glance, Placement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동작 확인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Keystone, Glance, Placement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EBA57-107E-D540-DD59-746BB061A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9AFAAC-185F-E357-A198-056A1AF49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559" y="965200"/>
            <a:ext cx="1008003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A9940-18DD-DDC0-9209-78BAA53CC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53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86938-1A72-BBFE-6D72-BE107463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대체로 유사한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8D73E-0934-17B0-3774-56F4D362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암호 변경하는 부분 조심</a:t>
            </a:r>
            <a:r>
              <a:rPr lang="en-US" altLang="ko-KR" dirty="0">
                <a:solidFill>
                  <a:srgbClr val="FF0000"/>
                </a:solidFill>
              </a:rPr>
              <a:t>!!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US" altLang="ko-KR" dirty="0" err="1">
                <a:solidFill>
                  <a:srgbClr val="FF0000"/>
                </a:solidFill>
              </a:rPr>
              <a:t>openstack</a:t>
            </a:r>
            <a:r>
              <a:rPr lang="en-US" altLang="ko-KR" dirty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으로 통일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설명 읽기</a:t>
            </a:r>
            <a:r>
              <a:rPr lang="en-US" altLang="ko-KR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생성 및 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패키지 인스톨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설정 파일 수정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Service Endpoint </a:t>
            </a:r>
            <a:r>
              <a:rPr lang="ko-KR" altLang="en-US" dirty="0"/>
              <a:t>등록 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필요 시</a:t>
            </a:r>
            <a:r>
              <a:rPr lang="en-US" altLang="ko-KR" dirty="0"/>
              <a:t>) Apache2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설치 마무리 및 동작 확인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626BE-093C-F404-5D9F-A2E0D61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7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56D80-2E18-2DC2-02F9-9796FAF5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967F3-3875-894B-872A-FB69B623A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항상 원본을 백업해두기</a:t>
            </a:r>
            <a:endParaRPr lang="en-US" altLang="ko-KR" dirty="0"/>
          </a:p>
          <a:p>
            <a:pPr lvl="1"/>
            <a:r>
              <a:rPr lang="en-US" altLang="ko-KR" dirty="0"/>
              <a:t>cp</a:t>
            </a:r>
            <a:r>
              <a:rPr lang="ko-KR" altLang="en-US" dirty="0"/>
              <a:t> </a:t>
            </a:r>
            <a:r>
              <a:rPr lang="en-US" altLang="ko-KR" dirty="0" err="1"/>
              <a:t>keystone.conf</a:t>
            </a:r>
            <a:r>
              <a:rPr lang="en-US" altLang="ko-KR" dirty="0"/>
              <a:t> keystone.conf.v0</a:t>
            </a:r>
          </a:p>
          <a:p>
            <a:endParaRPr lang="en-US" altLang="ko-KR" dirty="0"/>
          </a:p>
          <a:p>
            <a:r>
              <a:rPr lang="ko-KR" altLang="en-US" dirty="0"/>
              <a:t>주석 제거하기</a:t>
            </a:r>
            <a:endParaRPr lang="en-US" altLang="ko-KR" dirty="0"/>
          </a:p>
          <a:p>
            <a:pPr lvl="1"/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'/^#/d;/^$/d' </a:t>
            </a:r>
            <a:r>
              <a:rPr lang="en-US" altLang="ko-KR" dirty="0" err="1"/>
              <a:t>keystone.conf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4918B-E437-FFE4-F937-BC9243CE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87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20355</TotalTime>
  <Words>670</Words>
  <Application>Microsoft Office PowerPoint</Application>
  <PresentationFormat>와이드스크린</PresentationFormat>
  <Paragraphs>142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KoPubWorld돋움체 Bold</vt:lpstr>
      <vt:lpstr>KoPubWorld돋움체 Light</vt:lpstr>
      <vt:lpstr>KoPubWorld돋움체 Medium</vt:lpstr>
      <vt:lpstr>KoPub돋움체 Bold</vt:lpstr>
      <vt:lpstr>KoPub돋움체 Light</vt:lpstr>
      <vt:lpstr>KoPub돋움체 Medium</vt:lpstr>
      <vt:lpstr>Lucida Console</vt:lpstr>
      <vt:lpstr>Open Sans</vt:lpstr>
      <vt:lpstr>맑은 고딕</vt:lpstr>
      <vt:lpstr>Office 테마</vt:lpstr>
      <vt:lpstr>PowerPoint 프레젠테이션</vt:lpstr>
      <vt:lpstr>PowerPoint 프레젠테이션</vt:lpstr>
      <vt:lpstr>1. Keystone, Glance, Placement 설치</vt:lpstr>
      <vt:lpstr>설치는 공식 홈페이지 문서를 따라 진행</vt:lpstr>
      <vt:lpstr>PowerPoint 프레젠테이션</vt:lpstr>
      <vt:lpstr>WARNING!!</vt:lpstr>
      <vt:lpstr>WARNING!!</vt:lpstr>
      <vt:lpstr>대체로 유사한 설치 과정</vt:lpstr>
      <vt:lpstr>설정 파일 수정하기</vt:lpstr>
      <vt:lpstr>Keystone </vt:lpstr>
      <vt:lpstr>Glance </vt:lpstr>
      <vt:lpstr>참고</vt:lpstr>
      <vt:lpstr>Placement </vt:lpstr>
      <vt:lpstr>2. 서비스 동작 확인</vt:lpstr>
      <vt:lpstr>세 가지 서비스의 동작을 확인하는 스크립트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290</cp:revision>
  <cp:lastPrinted>2022-12-21T02:49:19Z</cp:lastPrinted>
  <dcterms:created xsi:type="dcterms:W3CDTF">2022-12-19T00:58:46Z</dcterms:created>
  <dcterms:modified xsi:type="dcterms:W3CDTF">2024-09-10T00:59:51Z</dcterms:modified>
</cp:coreProperties>
</file>